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avril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461" y="4953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give an opinion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9730" y="5867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</a:t>
            </a:r>
            <a:r>
              <a:rPr lang="en-US" sz="2800" smtClean="0">
                <a:latin typeface="Kristen ITC" pitchFamily="66" charset="0"/>
              </a:rPr>
              <a:t>and give the time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1195" y="3962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classes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1195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Name the days of the week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36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112</cp:revision>
  <dcterms:created xsi:type="dcterms:W3CDTF">2011-09-14T23:22:57Z</dcterms:created>
  <dcterms:modified xsi:type="dcterms:W3CDTF">2013-04-09T10:47:08Z</dcterms:modified>
</cp:coreProperties>
</file>